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4833937" y="7090171"/>
            <a:ext cx="14716127" cy="15894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rpo livello uno…"/>
          <p:cNvSpPr txBox="1"/>
          <p:nvPr>
            <p:ph type="body" sz="quarter" idx="1"/>
          </p:nvPr>
        </p:nvSpPr>
        <p:spPr>
          <a:xfrm>
            <a:off x="4833937" y="8947546"/>
            <a:ext cx="14716127" cy="648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889000" indent="-444500" algn="ctr">
              <a:spcBef>
                <a:spcPts val="0"/>
              </a:spcBef>
              <a:defRPr i="1" sz="3200"/>
            </a:lvl2pPr>
            <a:lvl3pPr marL="1333500" indent="-444500" algn="ctr">
              <a:spcBef>
                <a:spcPts val="0"/>
              </a:spcBef>
              <a:defRPr i="1" sz="3200"/>
            </a:lvl3pPr>
            <a:lvl4pPr marL="1778000" indent="-444500" algn="ctr">
              <a:spcBef>
                <a:spcPts val="0"/>
              </a:spcBef>
              <a:defRPr i="1" sz="3200"/>
            </a:lvl4pPr>
            <a:lvl5pPr marL="2222500" indent="-444500" algn="ctr">
              <a:spcBef>
                <a:spcPts val="0"/>
              </a:spcBef>
              <a:defRPr i="1"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3"/>
          </p:nvPr>
        </p:nvSpPr>
        <p:spPr>
          <a:xfrm>
            <a:off x="4833937" y="6000624"/>
            <a:ext cx="14716127" cy="8575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-SITE PP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inea"/>
          <p:cNvSpPr/>
          <p:nvPr/>
        </p:nvSpPr>
        <p:spPr>
          <a:xfrm>
            <a:off x="234958" y="12520328"/>
            <a:ext cx="23914089" cy="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" name="Title:"/>
          <p:cNvSpPr txBox="1"/>
          <p:nvPr/>
        </p:nvSpPr>
        <p:spPr>
          <a:xfrm>
            <a:off x="8432406" y="12604891"/>
            <a:ext cx="3175128" cy="428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>
              <a:defRPr b="1" sz="1800"/>
            </a:lvl1pPr>
          </a:lstStyle>
          <a:p>
            <a:pPr/>
            <a:r>
              <a:t>Title of contribution</a:t>
            </a:r>
          </a:p>
        </p:txBody>
      </p:sp>
      <p:sp>
        <p:nvSpPr>
          <p:cNvPr id="112" name="Author name:…"/>
          <p:cNvSpPr txBox="1"/>
          <p:nvPr/>
        </p:nvSpPr>
        <p:spPr>
          <a:xfrm>
            <a:off x="19087399" y="12667919"/>
            <a:ext cx="1461334" cy="607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>
              <a:defRPr b="1" sz="1600"/>
            </a:pPr>
            <a:r>
              <a:t>Author name</a:t>
            </a:r>
          </a:p>
          <a:p>
            <a:pPr algn="l">
              <a:defRPr i="1" sz="1600"/>
            </a:pPr>
            <a:r>
              <a:t>University</a:t>
            </a:r>
          </a:p>
        </p:txBody>
      </p:sp>
      <p:sp>
        <p:nvSpPr>
          <p:cNvPr id="113" name="Pavia, 25th-26 June 2020"/>
          <p:cNvSpPr txBox="1"/>
          <p:nvPr/>
        </p:nvSpPr>
        <p:spPr>
          <a:xfrm>
            <a:off x="2853231" y="12662057"/>
            <a:ext cx="5282513" cy="106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2438337">
              <a:defRPr b="1" sz="1800">
                <a:latin typeface="Acumin Pro Wide"/>
                <a:ea typeface="Acumin Pro Wide"/>
                <a:cs typeface="Acumin Pro Wide"/>
                <a:sym typeface="Acumin Pro Wide"/>
              </a:defRPr>
            </a:pPr>
            <a:r>
              <a:t>D-SITE 2022</a:t>
            </a:r>
          </a:p>
          <a:p>
            <a:pPr algn="l" defTabSz="2438337">
              <a:defRPr sz="1400">
                <a:latin typeface="Acumin Pro Wide"/>
                <a:ea typeface="Acumin Pro Wide"/>
                <a:cs typeface="Acumin Pro Wide"/>
                <a:sym typeface="Acumin Pro Wide"/>
              </a:defRPr>
            </a:pPr>
            <a:r>
              <a:t>Drones - Systems of Information on culTural  hEritage</a:t>
            </a:r>
          </a:p>
          <a:p>
            <a:pPr algn="l" defTabSz="2438337">
              <a:defRPr sz="1400">
                <a:latin typeface="Acumin Pro Wide"/>
                <a:ea typeface="Acumin Pro Wide"/>
                <a:cs typeface="Acumin Pro Wide"/>
                <a:sym typeface="Acumin Pro Wide"/>
              </a:defRPr>
            </a:pPr>
            <a:r>
              <a:t>International Conference meeting</a:t>
            </a:r>
          </a:p>
          <a:p>
            <a:pPr algn="l" defTabSz="2438337">
              <a:defRPr sz="1400">
                <a:latin typeface="Acumin Pro Wide"/>
                <a:ea typeface="Acumin Pro Wide"/>
                <a:cs typeface="Acumin Pro Wide"/>
                <a:sym typeface="Acumin Pro Wide"/>
              </a:defRPr>
            </a:pPr>
            <a:r>
              <a:t>16-17-18th June 2022</a:t>
            </a:r>
          </a:p>
        </p:txBody>
      </p:sp>
      <p:pic>
        <p:nvPicPr>
          <p:cNvPr id="11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054" y="12733725"/>
            <a:ext cx="2644426" cy="87584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sz="half" idx="13"/>
          </p:nvPr>
        </p:nvSpPr>
        <p:spPr>
          <a:xfrm>
            <a:off x="5334000" y="946546"/>
            <a:ext cx="13716000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4833937" y="9447609"/>
            <a:ext cx="14716127" cy="2000254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4833937" y="11465717"/>
            <a:ext cx="14716127" cy="15894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12495609" y="892967"/>
            <a:ext cx="7500941" cy="11555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4387453" y="6643685"/>
            <a:ext cx="7500940" cy="578644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quarter" idx="13"/>
          </p:nvPr>
        </p:nvSpPr>
        <p:spPr>
          <a:xfrm>
            <a:off x="12495609" y="3643312"/>
            <a:ext cx="7500941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quarter" idx="1"/>
          </p:nvPr>
        </p:nvSpPr>
        <p:spPr>
          <a:xfrm>
            <a:off x="4387453" y="3643312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307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4387453" y="1785934"/>
            <a:ext cx="15609094" cy="1014413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12495609" y="7161609"/>
            <a:ext cx="7500941" cy="53042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12495609" y="1250154"/>
            <a:ext cx="7500941" cy="53042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4387453" y="1250154"/>
            <a:ext cx="7500940" cy="112156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  <a:ln w="12700">
            <a:miter lim="400000"/>
          </a:ln>
        </p:spPr>
        <p:txBody>
          <a:bodyPr wrap="none" lIns="71434" tIns="71434" rIns="71434" bIns="71434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055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500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944684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389184" marR="0" indent="-611184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833684" marR="0" indent="-611184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278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722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167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aiting for D-SITE 2022…"/>
          <p:cNvSpPr txBox="1"/>
          <p:nvPr/>
        </p:nvSpPr>
        <p:spPr>
          <a:xfrm>
            <a:off x="1290861" y="2545761"/>
            <a:ext cx="12960959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7">
              <a:defRPr sz="7800">
                <a:solidFill>
                  <a:srgbClr val="E23C3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D-SITE 2022</a:t>
            </a:r>
          </a:p>
          <a:p>
            <a:pPr algn="l" defTabSz="2438337">
              <a:defRPr sz="4200">
                <a:solidFill>
                  <a:srgbClr val="E23C3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Drones - Systems of Information on culTural  hEritage</a:t>
            </a:r>
          </a:p>
          <a:p>
            <a:pPr algn="l" defTabSz="2438337">
              <a:defRPr sz="4200">
                <a:solidFill>
                  <a:srgbClr val="E23C3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International Conference meeting</a:t>
            </a:r>
          </a:p>
          <a:p>
            <a:pPr algn="l" defTabSz="2438337">
              <a:defRPr sz="4200">
                <a:solidFill>
                  <a:srgbClr val="E23C3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algn="l" defTabSz="2438337">
              <a:defRPr sz="4200">
                <a:solidFill>
                  <a:srgbClr val="E23C3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16th-17th-18th June 2022</a:t>
            </a:r>
          </a:p>
        </p:txBody>
      </p:sp>
      <p:pic>
        <p:nvPicPr>
          <p:cNvPr id="125" name="dsite.png" descr="dsit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3763"/>
          <a:stretch>
            <a:fillRect/>
          </a:stretch>
        </p:blipFill>
        <p:spPr>
          <a:xfrm>
            <a:off x="6613517" y="3722856"/>
            <a:ext cx="17255445" cy="996607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of contribution"/>
          <p:cNvSpPr txBox="1"/>
          <p:nvPr/>
        </p:nvSpPr>
        <p:spPr>
          <a:xfrm>
            <a:off x="1301802" y="8263870"/>
            <a:ext cx="4043067" cy="65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of contribution</a:t>
            </a:r>
          </a:p>
        </p:txBody>
      </p:sp>
      <p:sp>
        <p:nvSpPr>
          <p:cNvPr id="127" name="Author name:…"/>
          <p:cNvSpPr txBox="1"/>
          <p:nvPr/>
        </p:nvSpPr>
        <p:spPr>
          <a:xfrm>
            <a:off x="1388391" y="8897298"/>
            <a:ext cx="2114215" cy="87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>
              <a:defRPr b="1" sz="2400"/>
            </a:pPr>
            <a:r>
              <a:t>Author name</a:t>
            </a:r>
          </a:p>
          <a:p>
            <a:pPr algn="l">
              <a:defRPr i="1" sz="2400"/>
            </a:pPr>
            <a:r>
              <a:t>University</a:t>
            </a:r>
          </a:p>
        </p:txBody>
      </p:sp>
      <p:grpSp>
        <p:nvGrpSpPr>
          <p:cNvPr id="135" name="Gruppo"/>
          <p:cNvGrpSpPr/>
          <p:nvPr/>
        </p:nvGrpSpPr>
        <p:grpSpPr>
          <a:xfrm>
            <a:off x="392625" y="208726"/>
            <a:ext cx="23997542" cy="1892033"/>
            <a:chOff x="0" y="0"/>
            <a:chExt cx="23997542" cy="1892032"/>
          </a:xfrm>
        </p:grpSpPr>
        <p:pic>
          <p:nvPicPr>
            <p:cNvPr id="128" name="loghi .png" descr="loghi 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1047" t="0" r="70332" b="35930"/>
            <a:stretch>
              <a:fillRect/>
            </a:stretch>
          </p:blipFill>
          <p:spPr>
            <a:xfrm>
              <a:off x="6798893" y="220955"/>
              <a:ext cx="1855907" cy="1561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DICAr + UNIPV 1.jpg" descr="DICAr + UNIPV 1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2521"/>
              <a:ext cx="6877133" cy="1412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loghi .png" descr="loghi 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0730" t="0" r="39151" b="47003"/>
            <a:stretch>
              <a:fillRect/>
            </a:stretch>
          </p:blipFill>
          <p:spPr>
            <a:xfrm>
              <a:off x="13528251" y="0"/>
              <a:ext cx="2468435" cy="14630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loghi .png" descr="loghi 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3234" t="0" r="23535" b="56503"/>
            <a:stretch>
              <a:fillRect/>
            </a:stretch>
          </p:blipFill>
          <p:spPr>
            <a:xfrm>
              <a:off x="15917814" y="6945"/>
              <a:ext cx="3553505" cy="1321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loghi .png" descr="loghi 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89677" t="0" r="0" b="45665"/>
            <a:stretch>
              <a:fillRect/>
            </a:stretch>
          </p:blipFill>
          <p:spPr>
            <a:xfrm>
              <a:off x="21683945" y="80565"/>
              <a:ext cx="2313598" cy="1378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loghi .png" descr="loghi 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2022" t="0" r="50720" b="35930"/>
            <a:stretch>
              <a:fillRect/>
            </a:stretch>
          </p:blipFill>
          <p:spPr>
            <a:xfrm>
              <a:off x="8922545" y="28193"/>
              <a:ext cx="4436277" cy="1863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loghi .png" descr="loghi 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8345" t="0" r="11332" b="46332"/>
            <a:stretch>
              <a:fillRect/>
            </a:stretch>
          </p:blipFill>
          <p:spPr>
            <a:xfrm>
              <a:off x="19397945" y="88966"/>
              <a:ext cx="2313598" cy="13611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